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10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10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11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3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salad with fried rice, boiled eggs,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Bowl with salmon cakes, salad, and humm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Bowl of pappardelle pasta with parsley butter, roasted hazelnuts,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,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Bowl of pappardelle pasta with parsley butter, roasted hazelnuts, and shaved parmesan cheese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7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7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9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0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1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2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3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4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rimerOnClimate3-images.093.jpeg" descr="PrimerOnClimate3-images.09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PrimerOnClimate3-images.102.jpeg" descr="PrimerOnClimate3-images.10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PrimerOnClimate3-images.103.jpeg" descr="PrimerOnClimate3-images.10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rimerOnClimate3-images.104.jpeg" descr="PrimerOnClimate3-images.10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PrimerOnClimate3-images.105.jpeg" descr="PrimerOnClimate3-images.10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PrimerOnClimate3-images.106.jpeg" descr="PrimerOnClimate3-images.10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PrimerOnClimate3-images.107.jpeg" descr="PrimerOnClimate3-images.10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rimerOnClimate3-images.108.jpeg" descr="PrimerOnClimate3-images.10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PrimerOnClimate3-images.109.jpeg" descr="PrimerOnClimate3-images.10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PrimerOnClimate3-images.110.jpeg" descr="PrimerOnClimate3-images.1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PrimerOnClimate3-images.111.jpeg" descr="PrimerOnClimate3-images.1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PrimerOnClimate3-images.094.jpeg" descr="PrimerOnClimate3-images.09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PrimerOnClimate3-images.112.jpeg" descr="PrimerOnClimate3-images.1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PrimerOnClimate3-images.113.jpeg" descr="PrimerOnClimate3-images.11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rimerOnClimate3-images.114.jpeg" descr="PrimerOnClimate3-images.11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rimerOnClimate3-images.115.jpeg" descr="PrimerOnClimate3-images.1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rimerOnClimate3-images.116.jpeg" descr="PrimerOnClimate3-images.11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PrimerOnClimate3-images.095.jpeg" descr="PrimerOnClimate3-images.09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rimerOnClimate3-images.096.jpeg" descr="PrimerOnClimate3-images.09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PrimerOnClimate3-images.097.jpeg" descr="PrimerOnClimate3-images.09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PrimerOnClimate3-images.098.jpeg" descr="PrimerOnClimate3-images.09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PrimerOnClimate3-images.099.jpeg" descr="PrimerOnClimate3-images.09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PrimerOnClimate3-images.100.jpeg" descr="PrimerOnClimate3-images.10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PrimerOnClimate3-images.101.jpeg" descr="PrimerOnClimate3-images.1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