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1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2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3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4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5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6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7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8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9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0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1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3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4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5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6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7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8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9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0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2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3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4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5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6.jpe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7.jpe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8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9.jpe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0.jpe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2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3.jpe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4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5.jpe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6.jpe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7.jpe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8.jpe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rimerOnClimate3-images.001.jpeg" descr="PrimerOnClimate3-images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rimerOnClimate3-images.010.jpeg" descr="PrimerOnClimate3-images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rimerOnClimate3-images.011.jpeg" descr="PrimerOnClimate3-images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rimerOnClimate3-images.012.jpeg" descr="PrimerOnClimate3-images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rimerOnClimate3-images.013.jpeg" descr="PrimerOnClimate3-images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rimerOnClimate3-images.014.jpeg" descr="PrimerOnClimate3-images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rimerOnClimate3-images.015.jpeg" descr="PrimerOnClimate3-images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rimerOnClimate3-images.016.jpeg" descr="PrimerOnClimate3-images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rimerOnClimate3-images.017.jpeg" descr="PrimerOnClimate3-images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rimerOnClimate3-images.018.jpeg" descr="PrimerOnClimate3-images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rimerOnClimate3-images.019.jpeg" descr="PrimerOnClimate3-images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rimerOnClimate3-images.002.jpeg" descr="PrimerOnClimate3-images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rimerOnClimate3-images.020.jpeg" descr="PrimerOnClimate3-images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rimerOnClimate3-images.021.jpeg" descr="PrimerOnClimate3-images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rimerOnClimate3-images.022.jpeg" descr="PrimerOnClimate3-images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rimerOnClimate3-images.023.jpeg" descr="PrimerOnClimate3-images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rimerOnClimate3-images.024.jpeg" descr="PrimerOnClimate3-images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rimerOnClimate3-images.025.jpeg" descr="PrimerOnClimate3-images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rimerOnClimate3-images.026.jpeg" descr="PrimerOnClimate3-images.0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rimerOnClimate3-images.027.jpeg" descr="PrimerOnClimate3-images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rimerOnClimate3-images.028.jpeg" descr="PrimerOnClimate3-images.0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rimerOnClimate3-images.029.jpeg" descr="PrimerOnClimate3-images.0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rimerOnClimate3-images.003.jpeg" descr="PrimerOnClimate3-images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rimerOnClimate3-images.030.jpeg" descr="PrimerOnClimate3-images.0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rimerOnClimate3-images.031.jpeg" descr="PrimerOnClimate3-images.0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rimerOnClimate3-images.032.jpeg" descr="PrimerOnClimate3-images.0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rimerOnClimate3-images.033.jpeg" descr="PrimerOnClimate3-images.0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4-PrimerGlobalWarming-NoVids.001.jpeg" descr="4-PrimerGlobalWarming-NoVids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rimerOnClimate3-images.035.jpeg" descr="PrimerOnClimate3-images.0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rimerOnClimate3-images.036.jpeg" descr="PrimerOnClimate3-images.0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rimerOnClimate3-images.037.jpeg" descr="PrimerOnClimate3-images.0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rimerOnClimate3-images.038.jpeg" descr="PrimerOnClimate3-images.0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rimerOnClimate3-images.039.jpeg" descr="PrimerOnClimate3-images.0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rimerOnClimate3-images.004.jpeg" descr="PrimerOnClimate3-images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rimerOnClimate3-images.040.jpeg" descr="PrimerOnClimate3-images.0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rimerOnClimate3-images.041.jpeg" descr="PrimerOnClimate3-images.0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rimerOnClimate3-images.042.jpeg" descr="PrimerOnClimate3-images.0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rimerOnClimate3-images.043.jpeg" descr="PrimerOnClimate3-images.0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rimerOnClimate3-images.044.jpeg" descr="PrimerOnClimate3-images.0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rimerOnClimate3-images.045.jpeg" descr="PrimerOnClimate3-images.0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rimerOnClimate3-images.046.jpeg" descr="PrimerOnClimate3-images.0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4-PrimerGlobalWarming.001.jpeg" descr="4-PrimerGlobalWarming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4-PrimerGlobalWarming.002.jpeg" descr="4-PrimerGlobalWarming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4-PrimerGlobalWarming.003.jpeg" descr="4-PrimerGlobalWarming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rimerOnClimate3-images.005.jpeg" descr="PrimerOnClimate3-images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4-PrimerGlobalWarming.004.jpeg" descr="4-PrimerGlobalWarming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1127" y="-23193"/>
            <a:ext cx="24506254" cy="13762386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Rectangle"/>
          <p:cNvSpPr/>
          <p:nvPr/>
        </p:nvSpPr>
        <p:spPr>
          <a:xfrm>
            <a:off x="7372231" y="6120320"/>
            <a:ext cx="9539783" cy="221018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3" name="Play Video from…"/>
          <p:cNvSpPr txBox="1"/>
          <p:nvPr/>
        </p:nvSpPr>
        <p:spPr>
          <a:xfrm>
            <a:off x="7777538" y="6459244"/>
            <a:ext cx="8729168" cy="153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Play Video from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https://svs.gsfc.nasa.gov/5332/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0" y="3450"/>
            <a:ext cx="24374100" cy="13709100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Rectangle"/>
          <p:cNvSpPr/>
          <p:nvPr/>
        </p:nvSpPr>
        <p:spPr>
          <a:xfrm>
            <a:off x="7372231" y="6120320"/>
            <a:ext cx="9539782" cy="221018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7" name="Play Video from…"/>
          <p:cNvSpPr txBox="1"/>
          <p:nvPr/>
        </p:nvSpPr>
        <p:spPr>
          <a:xfrm>
            <a:off x="7777538" y="6459244"/>
            <a:ext cx="8729168" cy="15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Play Video from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https://svs.gsfc.nasa.gov/5196/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54" y="-11843"/>
            <a:ext cx="24411908" cy="13739686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Rectangle"/>
          <p:cNvSpPr/>
          <p:nvPr/>
        </p:nvSpPr>
        <p:spPr>
          <a:xfrm>
            <a:off x="7372231" y="6120320"/>
            <a:ext cx="9539782" cy="221018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1" name="Play Video from…"/>
          <p:cNvSpPr txBox="1"/>
          <p:nvPr/>
        </p:nvSpPr>
        <p:spPr>
          <a:xfrm>
            <a:off x="7777538" y="6459244"/>
            <a:ext cx="8729168" cy="15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Play Video from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https://svs.gsfc.nasa.gov/3947/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rimerOnClimate3-images.050.jpeg" descr="PrimerOnClimate3-images.0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585" y="-24973"/>
            <a:ext cx="24475170" cy="13765946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Rectangle"/>
          <p:cNvSpPr/>
          <p:nvPr/>
        </p:nvSpPr>
        <p:spPr>
          <a:xfrm>
            <a:off x="7372231" y="6120320"/>
            <a:ext cx="9539782" cy="221018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7" name="Play Video from…"/>
          <p:cNvSpPr txBox="1"/>
          <p:nvPr/>
        </p:nvSpPr>
        <p:spPr>
          <a:xfrm>
            <a:off x="7777538" y="6459244"/>
            <a:ext cx="8729168" cy="15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Play Video from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https://svs.gsfc.nasa.gov/5311/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rimerOnClimate3-images.052.jpeg" descr="PrimerOnClimate3-images.0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588" y="-6977"/>
            <a:ext cx="24411176" cy="13729954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Rectangle"/>
          <p:cNvSpPr/>
          <p:nvPr/>
        </p:nvSpPr>
        <p:spPr>
          <a:xfrm>
            <a:off x="7372231" y="6120320"/>
            <a:ext cx="9539782" cy="221018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3" name="Play Video from…"/>
          <p:cNvSpPr txBox="1"/>
          <p:nvPr/>
        </p:nvSpPr>
        <p:spPr>
          <a:xfrm>
            <a:off x="7777538" y="6459244"/>
            <a:ext cx="8729168" cy="15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Play Video from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https://svs.gsfc.nasa.gov/5191/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984" y="-22948"/>
            <a:ext cx="24467968" cy="13761896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Rectangle"/>
          <p:cNvSpPr/>
          <p:nvPr/>
        </p:nvSpPr>
        <p:spPr>
          <a:xfrm>
            <a:off x="7372231" y="6120320"/>
            <a:ext cx="9539782" cy="221018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7" name="Play Video from…"/>
          <p:cNvSpPr txBox="1"/>
          <p:nvPr/>
        </p:nvSpPr>
        <p:spPr>
          <a:xfrm>
            <a:off x="7777538" y="6459244"/>
            <a:ext cx="8729168" cy="15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Play Video from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https://svs.gsfc.nasa.gov/5207/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729" y="-6323"/>
            <a:ext cx="24425458" cy="13728646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Rectangle"/>
          <p:cNvSpPr/>
          <p:nvPr/>
        </p:nvSpPr>
        <p:spPr>
          <a:xfrm>
            <a:off x="7372231" y="6120320"/>
            <a:ext cx="9539782" cy="221018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01" name="Play Video from…"/>
          <p:cNvSpPr txBox="1"/>
          <p:nvPr/>
        </p:nvSpPr>
        <p:spPr>
          <a:xfrm>
            <a:off x="7777538" y="6459244"/>
            <a:ext cx="8729168" cy="15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Play Video from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https://svs.gsfc.nasa.gov/5209/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rimerOnClimate3-images.006.jpeg" descr="PrimerOnClimate3-images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rimerOnClimate3-images.056.jpeg" descr="PrimerOnClimate3-images.0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rimerOnClimate3-images.057.jpeg" descr="PrimerOnClimate3-images.0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rimerOnClimate3-images.058.jpeg" descr="PrimerOnClimate3-images.0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rimerOnClimate3-images.059.jpeg" descr="PrimerOnClimate3-images.0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rimerOnClimate3-images.060.jpeg" descr="PrimerOnClimate3-images.0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rimerOnClimate3-images.061.jpeg" descr="PrimerOnClimate3-images.0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rimerOnClimate3-images.062.jpeg" descr="PrimerOnClimate3-images.0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rimerOnClimate3-images.063.jpeg" descr="PrimerOnClimate3-images.0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PrimerOnClimate3-images.064.jpeg" descr="PrimerOnClimate3-images.0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rimerOnClimate3-images.065.jpeg" descr="PrimerOnClimate3-images.0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rimerOnClimate3-images.007.jpeg" descr="PrimerOnClimate3-images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rimerOnClimate3-images.066.jpeg" descr="PrimerOnClimate3-images.06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rimerOnClimate3-images.067.jpeg" descr="PrimerOnClimate3-images.0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rimerOnClimate3-images.068.jpeg" descr="PrimerOnClimate3-images.06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rimerOnClimate3-images.069.jpeg" descr="PrimerOnClimate3-images.06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rimerOnClimate3-images.070.jpeg" descr="PrimerOnClimate3-images.0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rimerOnClimate3-images.071.jpeg" descr="PrimerOnClimate3-images.07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294" y="-2330"/>
            <a:ext cx="24432588" cy="13720660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Rectangle"/>
          <p:cNvSpPr/>
          <p:nvPr/>
        </p:nvSpPr>
        <p:spPr>
          <a:xfrm>
            <a:off x="7372231" y="6120320"/>
            <a:ext cx="9539782" cy="221018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7" name="Play Video from…"/>
          <p:cNvSpPr txBox="1"/>
          <p:nvPr/>
        </p:nvSpPr>
        <p:spPr>
          <a:xfrm>
            <a:off x="7777538" y="6459244"/>
            <a:ext cx="8729168" cy="15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Play Video from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>
                <a:solidFill>
                  <a:srgbClr val="FFFFFF"/>
                </a:solidFill>
              </a:defRPr>
            </a:pPr>
            <a:r>
              <a:t>https://svs.gsfc.nasa.gov/5312/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rimerOnClimate3-images.073.jpeg" descr="PrimerOnClimate3-images.07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rimerOnClimate3-images.074.jpeg" descr="PrimerOnClimate3-images.0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rimerOnClimate3-images.075.jpeg" descr="PrimerOnClimate3-images.07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rimerOnClimate3-images.008.jpeg" descr="PrimerOnClimate3-images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rimerOnClimate3-images.076.jpeg" descr="PrimerOnClimate3-images.07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PrimerOnClimate3-images.077.jpeg" descr="PrimerOnClimate3-images.07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PrimerOnClimate3-images.078.jpeg" descr="PrimerOnClimate3-images.07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rimerOnClimate3-images.079.jpeg" descr="PrimerOnClimate3-images.07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rimerOnClimate3-images.080.jpeg" descr="PrimerOnClimate3-images.0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PrimerOnClimate3-images.081.jpeg" descr="PrimerOnClimate3-images.08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PrimerOnClimate3-images.082.jpeg" descr="PrimerOnClimate3-images.08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PrimerOnClimate3-images.083.jpeg" descr="PrimerOnClimate3-images.08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PrimerOnClimate3-images.084.jpeg" descr="PrimerOnClimate3-images.08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PrimerOnClimate3-images.085.jpeg" descr="PrimerOnClimate3-images.08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rimerOnClimate3-images.009.jpeg" descr="PrimerOnClimate3-images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PrimerOnClimate3-images.086.jpeg" descr="PrimerOnClimate3-images.08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PrimerOnClimate3-images.087.jpeg" descr="PrimerOnClimate3-images.08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rimerOnClimate3-images.088.jpeg" descr="PrimerOnClimate3-images.08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PrimerOnClimate3-images.089.jpeg" descr="PrimerOnClimate3-images.08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PrimerOnClimate3-images.090.jpeg" descr="PrimerOnClimate3-images.09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PrimerOnClimate3-images.091.jpeg" descr="PrimerOnClimate3-images.09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PrimerOnClimate3-images.092.jpeg" descr="PrimerOnClimate3-images.09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PrimerOnClimate3-images.116.jpeg" descr="PrimerOnClimate3-images.1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