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Hot-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9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SA-AnnMtg-Orig-Pres.001.jpeg" descr="GSA-AnnMtg-Orig-Pre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SA-AnnMtg-Orig-Pres.010.jpeg" descr="GSA-AnnMtg-Orig-Pres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SA-AnnMtg-Orig-Pres.011.jpeg" descr="GSA-AnnMtg-Orig-Pres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SA-AnnMtg-Orig-Pres.012.jpeg" descr="GSA-AnnMtg-Orig-Pres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SA-AnnMtg-Orig-Pres.013.jpeg" descr="GSA-AnnMtg-Orig-Pres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SA-AnnMtg-Orig-Pres.014.jpeg" descr="GSA-AnnMtg-Orig-Pres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SA-AnnMtg-Orig-Pres.015.jpeg" descr="GSA-AnnMtg-Orig-Pres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SA-AnnMtg-Orig-Pres.016.jpeg" descr="GSA-AnnMtg-Orig-Pres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SA-AnnMtg-Orig-Pres.017.jpeg" descr="GSA-AnnMtg-Orig-Pres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SA-AnnMtg-Orig-Pres.018.jpeg" descr="GSA-AnnMtg-Orig-Pres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SA-AnnMtg-Orig-Pres.019.jpeg" descr="GSA-AnnMtg-Orig-Pres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SA-AnnMtg-Orig-Pres.002.jpeg" descr="GSA-AnnMtg-Orig-Pres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SA-AnnMtg-Orig-Pres.020.jpeg" descr="GSA-AnnMtg-Orig-Pres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SA-AnnMtg-Orig-Pres.021.jpeg" descr="GSA-AnnMtg-Orig-Pres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SA-AnnMtg-Orig-Pres.022.jpeg" descr="GSA-AnnMtg-Orig-Pres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SA-AnnMtg-Orig-Pres.023.jpeg" descr="GSA-AnnMtg-Orig-Pres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SA-AnnMtg-Orig-Pres.024.jpeg" descr="GSA-AnnMtg-Orig-Pres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SA-AnnMtg-Orig-Pres.027.jpeg" descr="GSA-AnnMtg-Orig-Pres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SA-AnnMtg-Orig-Pres.028.jpeg" descr="GSA-AnnMtg-Orig-Pres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SA-AnnMtg-Orig-Pres.029.jpeg" descr="GSA-AnnMtg-Orig-Pres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SA-AnnMtg-Orig-Pres.025.jpeg" descr="GSA-AnnMtg-Orig-Pres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SA-AnnMtg-Orig-Pres.033.jpeg" descr="GSA-AnnMtg-Orig-Pres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SA-AnnMtg-Orig-Pres.003.jpeg" descr="GSA-AnnMtg-Orig-Pres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SA-AnnMtg-Orig-Pres.034.jpeg" descr="GSA-AnnMtg-Orig-Pres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SA-AnnMtg-Orig-Pres.035.jpeg" descr="GSA-AnnMtg-Orig-Pres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SA-AnnMtg-Orig-Pres.036.jpeg" descr="GSA-AnnMtg-Orig-Pres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SA-AnnMtg-Orig-Pres.037.jpeg" descr="GSA-AnnMtg-Orig-Pres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SA-AnnMtg-Orig-Pres.038.jpeg" descr="GSA-AnnMtg-Orig-Pres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SA-AnnMtg-Orig-Pres.039.jpeg" descr="GSA-AnnMtg-Orig-Pres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SA-AnnMtg-Orig-Pres.040.jpeg" descr="GSA-AnnMtg-Orig-Pres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SA-AnnMtg-Orig-Pres.041.jpeg" descr="GSA-AnnMtg-Orig-Pres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SAEEGD-Pres-Images-2.002.jpeg" descr="GSAEEGD-Pres-Images-2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upport-38-raw.png" descr="Support-38-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01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SA-AnnMtg-Orig-Pres.004.jpeg" descr="GSA-AnnMtg-Orig-Pres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upport-40-raw.png" descr="Support-40-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454"/>
            <a:ext cx="24384001" cy="13701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upport-41-raw.png" descr="Support-41-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54"/>
            <a:ext cx="24384000" cy="13701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upport-42-raw.png" descr="Support-42-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24384001" cy="13701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upport-43-raw.png" descr="Support-43-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01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upport-44-raw.png" descr="Support-44-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1" cy="13701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upport-45-raw.png" descr="Support-45-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01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upport-46-raw.png" descr="Support-46-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1" cy="13701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upport-47-raw.png" descr="Support-47-ra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01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SAEEGD-Pres-Images-2.013.jpeg" descr="GSAEEGD-Pres-Images-2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SA-AnnMtg-Orig-Pres.030.jpeg" descr="GSA-AnnMtg-Orig-Pres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SA-AnnMtg-Orig-Pres.005.jpeg" descr="GSA-AnnMtg-Orig-Pre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SA-AnnMtg-Orig-Pres.006.jpeg" descr="GSA-AnnMtg-Orig-Pres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SA-AnnMtg-Orig-Pres.007.jpeg" descr="GSA-AnnMtg-Orig-Pres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SA-AnnMtg-Orig-Pres.008.jpeg" descr="GSA-AnnMtg-Orig-Pres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SA-AnnMtg-Orig-Pres.009.jpeg" descr="GSA-AnnMtg-Orig-Pres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