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ronin-AEG22-Jahns-V2.001.jpeg" descr="Cronin-AEG22-Jahns-V2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ronin-AEG22-Jahns-V2.010.jpeg" descr="Cronin-AEG22-Jahns-V2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ronin-AEG22-Jahns-V2.011.jpeg" descr="Cronin-AEG22-Jahns-V2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Cronin-AEG22-Jahns-V2.012.jpeg" descr="Cronin-AEG22-Jahns-V2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Cronin-AEG22-Jahns-V2.013.jpeg" descr="Cronin-AEG22-Jahns-V2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ronin-AEG22-Jahns-V2.014.jpeg" descr="Cronin-AEG22-Jahns-V2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ronin-AEG22-Jahns-V2.015.jpeg" descr="Cronin-AEG22-Jahns-V2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ronin-AEG22-Jahns-V2.016.jpeg" descr="Cronin-AEG22-Jahns-V2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ronin-AEG22-Jahns-V2.017.jpeg" descr="Cronin-AEG22-Jahns-V2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ronin-AEG22-Jahns-V2.018.jpeg" descr="Cronin-AEG22-Jahns-V2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ronin-AEG22-Jahns-V2.019.jpeg" descr="Cronin-AEG22-Jahns-V2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Cronin-AEG22-Jahns-V2.002.jpeg" descr="Cronin-AEG22-Jahns-V2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ronin-AEG22-Jahns-V2.020.jpeg" descr="Cronin-AEG22-Jahns-V2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ronin-AEG22-Jahns-V2.021.jpeg" descr="Cronin-AEG22-Jahns-V2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ronin-AEG22-Jahns-V2.022.jpeg" descr="Cronin-AEG22-Jahns-V2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ronin-AEG22-Jahns-V2.023.jpeg" descr="Cronin-AEG22-Jahns-V2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ronin-AEG22-Jahns-V2.024.jpeg" descr="Cronin-AEG22-Jahns-V2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ronin-AEG22-Jahns-V2.025.jpeg" descr="Cronin-AEG22-Jahns-V2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Cronin-AEG22-Jahns-V2.026.jpeg" descr="Cronin-AEG22-Jahns-V2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ronin-AEG22-Jahns-V2.027.jpeg" descr="Cronin-AEG22-Jahns-V2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ronin-AEG22-Jahns-V2.028.jpeg" descr="Cronin-AEG22-Jahns-V2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Cronin-AEG22-Jahns-V2.029.jpeg" descr="Cronin-AEG22-Jahns-V2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ronin-AEG22-Jahns-V2.003.jpeg" descr="Cronin-AEG22-Jahns-V2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ronin-AEG22-Jahns-V2.030.jpeg" descr="Cronin-AEG22-Jahns-V2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ronin-AEG22-Jahns-V2.031.jpeg" descr="Cronin-AEG22-Jahns-V2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Cronin-AEG22-Jahns-V2.032.jpeg" descr="Cronin-AEG22-Jahns-V2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ronin-AEG22-Jahns-V2.033.jpeg" descr="Cronin-AEG22-Jahns-V2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ronin-AEG22-Jahns-V2.034.jpeg" descr="Cronin-AEG22-Jahns-V2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ronin-AEG22-Jahns-V2.035.jpeg" descr="Cronin-AEG22-Jahns-V2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Cronin-AEG22-Jahns-V2.036.jpeg" descr="Cronin-AEG22-Jahns-V2.0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ronin-AEG22-Jahns-V2.037.jpeg" descr="Cronin-AEG22-Jahns-V2.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ronin-AEG22-Jahns-V2.038.jpeg" descr="Cronin-AEG22-Jahns-V2.0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Cronin-AEG22-Jahns-V2.039.jpeg" descr="Cronin-AEG22-Jahns-V2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ronin-AEG22-Jahns-V2.004.jpeg" descr="Cronin-AEG22-Jahns-V2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Cronin-AEG22-Jahns-V2.040.jpeg" descr="Cronin-AEG22-Jahns-V2.0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ronin-AEG22-Jahns-V2.041.jpeg" descr="Cronin-AEG22-Jahns-V2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Cronin-AEG22-Jahns-V2.042.jpeg" descr="Cronin-AEG22-Jahns-V2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ronin-AEG22-Jahns-V2.043.jpeg" descr="Cronin-AEG22-Jahns-V2.0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ronin-AEG22-Jahns-V2.044.jpeg" descr="Cronin-AEG22-Jahns-V2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ronin-AEG22-Jahns-V2.045.jpeg" descr="Cronin-AEG22-Jahns-V2.0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ronin-AEG22-Jahns-V2.046.jpeg" descr="Cronin-AEG22-Jahns-V2.0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ronin-AEG22-Jahns-V2.047.jpeg" descr="Cronin-AEG22-Jahns-V2.0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Cronin-AEG22-Jahns-V2.048.jpeg" descr="Cronin-AEG22-Jahns-V2.0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ronin-AEG22-Jahns-V2.049.jpeg" descr="Cronin-AEG22-Jahns-V2.0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Cronin-AEG22-Jahns-V2.005.jpeg" descr="Cronin-AEG22-Jahns-V2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ronin-AEG22-Jahns-V2.050.jpeg" descr="Cronin-AEG22-Jahns-V2.0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Cronin-AEG22-Jahns-V2.051.jpeg" descr="Cronin-AEG22-Jahns-V2.0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ronin-AEG22-Jahns-V2.052.jpeg" descr="Cronin-AEG22-Jahns-V2.0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ronin-AEG22-Jahns-V2.053.jpeg" descr="Cronin-AEG22-Jahns-V2.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Cronin-AEG22-Jahns-V2.054.jpeg" descr="Cronin-AEG22-Jahns-V2.0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ronin-AEG22-Jahns-V2.055.jpeg" descr="Cronin-AEG22-Jahns-V2.0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Cronin-AEG22-Jahns-V2.006.jpeg" descr="Cronin-AEG22-Jahns-V2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ronin-AEG22-Jahns-V2.007.jpeg" descr="Cronin-AEG22-Jahns-V2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ronin-AEG22-Jahns-V2.008.jpeg" descr="Cronin-AEG22-Jahns-V2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ronin-AEG22-Jahns-V2.009.jpeg" descr="Cronin-AEG22-Jahns-V2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Vince Cronin</cp:lastModifiedBy>
  <cp:revision>1</cp:revision>
  <dcterms:modified xsi:type="dcterms:W3CDTF">2022-09-11T01:14:21Z</dcterms:modified>
</cp:coreProperties>
</file>