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ot-air balloons viewed from below against a blue sky"/>
          <p:cNvSpPr/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Close-up of the top of a hot-air balloon viewed from above"/>
          <p:cNvSpPr/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Hot-air balloons viewed from below against a blue sky"/>
          <p:cNvSpPr/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Hot-air balloons viewed from below against a blue sky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-air balloon viewed from above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-air balloon viewed from below"/>
          <p:cNvSpPr/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Hot-air balloons viewed from below against a blue sky"/>
          <p:cNvSpPr/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7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3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4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5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7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8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9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0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2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3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4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5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6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7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8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9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0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EGU-talk-draft1.050.jpeg" descr="EGU-talk-draft1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EGU-SharingEncouraged.jpg" descr="EGU-SharingEncourag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03339" y="11233718"/>
            <a:ext cx="4361122" cy="2284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EGU-talk-draft1.010.jpeg" descr="EGU-talk-draft1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EGU-talk-draft1.011.jpeg" descr="EGU-talk-draft1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EGU-talk-draft1.012.jpeg" descr="EGU-talk-draft1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EGU-talk-draft1.013.jpeg" descr="EGU-talk-draft1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EGU-talk-draft1.014.jpeg" descr="EGU-talk-draft1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EGU-talk-draft1.015.jpeg" descr="EGU-talk-draft1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EGU-talk-draft1.016.jpeg" descr="EGU-talk-draft1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EGU-talk-draft1.017.jpeg" descr="EGU-talk-draft1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EGU-talk-draft1.018.jpeg" descr="EGU-talk-draft1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EGU-talk-draft1.019.jpeg" descr="EGU-talk-draft1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EGU-talk-draft1.001.jpeg" descr="EGU-talk-draft1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EGU-talk-draft1.020.jpeg" descr="EGU-talk-draft1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EGU-talk-draft1.021.jpeg" descr="EGU-talk-draft1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EGU-talk-draft1.022.jpeg" descr="EGU-talk-draft1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EGU-talk-draft1.023.jpeg" descr="EGU-talk-draft1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EGU-talk-draft1.024.jpeg" descr="EGU-talk-draft1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EGU-talk-draft1.025.jpeg" descr="EGU-talk-draft1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EGU-talk-draft1.026.jpeg" descr="EGU-talk-draft1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EGU-talk-draft1.027.jpeg" descr="EGU-talk-draft1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EGU-talk-draft1.028.jpeg" descr="EGU-talk-draft1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EGU-talk-draft1.029.jpeg" descr="EGU-talk-draft1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EGU-talk-draft1.003.jpeg" descr="EGU-talk-draft1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EGU-talk-draft1.030.jpeg" descr="EGU-talk-draft1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EGU-talk-draft1.031.jpeg" descr="EGU-talk-draft1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EGU-talk-draft1.032.jpeg" descr="EGU-talk-draft1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EGU-talk-draft1.033.jpeg" descr="EGU-talk-draft1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EGU-talk-draft1.034.jpeg" descr="EGU-talk-draft1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EGU-talk-draft1.035.jpeg" descr="EGU-talk-draft1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EGU-talk-draft1.036.jpeg" descr="EGU-talk-draft1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EGU-talk-draft1.037.jpeg" descr="EGU-talk-draft1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EGU-talk-draft1.038.jpeg" descr="EGU-talk-draft1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EGU-talk-draft1.039.jpeg" descr="EGU-talk-draft1.0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EGU-talk-draft1.004.jpeg" descr="EGU-talk-draft1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EGU-talk-draft1.040.jpeg" descr="EGU-talk-draft1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EGU-talk-draft1.041.jpeg" descr="EGU-talk-draft1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EGU-talk-draft1.042.jpeg" descr="EGU-talk-draft1.0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EGU-talk-draft1.043.jpeg" descr="EGU-talk-draft1.0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EGU-talk-draft1.044.jpeg" descr="EGU-talk-draft1.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EGU-talk-draft1.045.jpeg" descr="EGU-talk-draft1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EGU-talk-draft1.046.jpeg" descr="EGU-talk-draft1.0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EGU-talk-draft1.047.jpeg" descr="EGU-talk-draft1.0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EGU-talk-draft1.048.jpeg" descr="EGU-talk-draft1.0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EGU-talk-draft1.049.jpeg" descr="EGU-talk-draft1.0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EGU-talk-draft1.005.jpeg" descr="EGU-talk-draft1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Cronin-SessionEOS4.4-1-static.001.jpeg" descr="Cronin-SessionEOS4.4-1-static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EGU-talk-draft1.006.jpeg" descr="EGU-talk-draft1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EGU-talk-draft1.007.jpeg" descr="EGU-talk-draft1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EGU-talk-draft1.008.jpeg" descr="EGU-talk-draft1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EGU-talk-draft1.009.jpeg" descr="EGU-talk-draft1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