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48"/>
  </p:normalViewPr>
  <p:slideViewPr>
    <p:cSldViewPr snapToGrid="0">
      <p:cViewPr varScale="1">
        <p:scale>
          <a:sx n="58" d="100"/>
          <a:sy n="58" d="100"/>
        </p:scale>
        <p:origin x="34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SBOG-lunchtalk-raw.001.jpeg" descr="ASBOG-lunchtalk-raw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SBOG-lunchtalk-raw.010.jpeg" descr="ASBOG-lunchtalk-raw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SBOG-lunchtalk-raw.011.jpeg" descr="ASBOG-lunchtalk-raw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SBOG-lunchtalk-draft1.012.jpeg" descr="ASBOG-lunchtalk-draft1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ASBOG-lunchtalk-raw.012.jpeg" descr="ASBOG-lunchtalk-raw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SBOG-lunchtalk-raw.013.jpeg" descr="ASBOG-lunchtalk-raw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ASBOG-lunchtalk-raw.014.jpeg" descr="ASBOG-lunchtalk-raw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ASBOG-lunchtalk-raw.015.jpeg" descr="ASBOG-lunchtalk-raw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ASBOG-lunchtalk-raw.016.jpeg" descr="ASBOG-lunchtalk-raw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ASBOG-lunchtalk-raw.017.jpeg" descr="ASBOG-lunchtalk-raw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ASBOG-lunchtalk-raw.018.jpeg" descr="ASBOG-lunchtalk-raw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SBOG-lunchtalk-raw.002.jpeg" descr="ASBOG-lunchtalk-raw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ASBOG-lunchtalk-raw.019.jpeg" descr="ASBOG-lunchtalk-raw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ASBOG-lunchtalk-raw.020.jpeg" descr="ASBOG-lunchtalk-raw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ASBOG-lunchtalk-raw.021.jpeg" descr="ASBOG-lunchtalk-raw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ASBOG-lunchtalk-raw.022.jpeg" descr="ASBOG-lunchtalk-raw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SBOG-lunchtalk-raw.023.jpeg" descr="ASBOG-lunchtalk-raw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ASBOG-lunchtalk-raw.024.jpeg" descr="ASBOG-lunchtalk-raw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ASBOG-lunchtalk-raw.026.jpeg" descr="ASBOG-lunchtalk-raw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ASBOG-lunchtalk-raw.027.jpeg" descr="ASBOG-lunchtalk-raw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ASBOG-lunchtalk-raw.025.jpeg" descr="ASBOG-lunchtalk-raw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ASBOG-lunchtalk-raw.028.jpeg" descr="ASBOG-lunchtalk-raw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SBOG-lunchtalk-raw.003.jpeg" descr="ASBOG-lunchtalk-raw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ASBOG-lunchtalk-raw.029.jpeg" descr="ASBOG-lunchtalk-raw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ASBOG-lunchtalk-raw.030.jpeg" descr="ASBOG-lunchtalk-raw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ASBOG-lunchtalk-raw.031.jpeg" descr="ASBOG-lunchtalk-raw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ASBOG-lunchtalk-raw.032.jpeg" descr="ASBOG-lunchtalk-raw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ASBOG-lunchtalk-raw.033.jpeg" descr="ASBOG-lunchtalk-raw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SBOG-lunchtalk-draft1.035.jpeg" descr="ASBOG-lunchtalk-draft1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SBOG-lunchtalk-raw.034.jpeg" descr="ASBOG-lunchtalk-raw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ASBOG-lunchtalk-raw.040.jpeg" descr="ASBOG-lunchtalk-raw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ASBOG-lunchtalk-raw.041.jpeg" descr="ASBOG-lunchtalk-raw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ASBOG-lunchtalk-raw.042.jpeg" descr="ASBOG-lunchtalk-raw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SBOG-lunchtalk-raw.004.jpeg" descr="ASBOG-lunchtalk-raw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ASBOG-lunchtalk-raw.043.jpeg" descr="ASBOG-lunchtalk-raw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ASBOG-lunchtalk-raw.044.jpeg" descr="ASBOG-lunchtalk-raw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ASBOG-lunchtalk-raw.045.jpeg" descr="ASBOG-lunchtalk-raw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ASBOG-lunchtalk-raw.046.jpeg" descr="ASBOG-lunchtalk-raw.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SBOG-lunchtalk-raw.047.jpeg" descr="ASBOG-lunchtalk-raw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ASBOG-lunchtalk-draft2.050.jpeg" descr="ASBOG-lunchtalk-draft2.0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ASBOG-lunchtalk-draft2.051.jpeg" descr="ASBOG-lunchtalk-draft2.0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ASBOG-lunchtalk-draft2.052.jpeg" descr="ASBOG-lunchtalk-draft2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ASBOG-lunchtalk-draft2.053.jpeg" descr="ASBOG-lunchtalk-draft2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SBOG-lunchtalk-draft2.054.jpeg" descr="ASBOG-lunchtalk-draft2.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SBOG-lunchtalk-raw.005.jpeg" descr="ASBOG-lunchtalk-raw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ASBOG-lunchtalk-raw.052.jpeg" descr="ASBOG-lunchtalk-raw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ASBOG-lunchtalk-raw.053.jpeg" descr="ASBOG-lunchtalk-raw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ASBOG-lunchtalk-raw.054.jpeg" descr="ASBOG-lunchtalk-raw.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ASBOG-lunchtalk-raw.055.jpeg" descr="ASBOG-lunchtalk-raw.0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ASBOG-lunchtalk-raw.056.jpeg" descr="ASBOG-lunchtalk-raw.0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ASBOG-lunchtalk-raw.057.jpeg" descr="ASBOG-lunchtalk-raw.0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ASBOG-lunchtalk-raw.058.jpeg" descr="ASBOG-lunchtalk-raw.0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ASBOG-lunchtalk-raw.059.jpeg" descr="ASBOG-lunchtalk-raw.0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ASBOG-lunchtalk-raw.061.jpeg" descr="ASBOG-lunchtalk-raw.0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ASBOG-lunchtalk-raw.062.jpeg" descr="ASBOG-lunchtalk-raw.0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SBOG-lunchtalk-raw.006.jpeg" descr="ASBOG-lunchtalk-raw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ASBOG-lunchtalk-raw.063.jpeg" descr="ASBOG-lunchtalk-raw.0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ASBOG-lunchtalk-raw.064.jpeg" descr="ASBOG-lunchtalk-raw.0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ASBOG-lunchtalk-raw.065.jpeg" descr="ASBOG-lunchtalk-raw.0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ASBOG-lunchtalk-raw.066.jpeg" descr="ASBOG-lunchtalk-raw.0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ASBOG-lunchtalk-raw.067.jpeg" descr="ASBOG-lunchtalk-raw.0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ASBOG-lunchtalk-raw.068.jpeg" descr="ASBOG-lunchtalk-raw.0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ASBOG-lunchtalk-raw.069.jpeg" descr="ASBOG-lunchtalk-raw.0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ASBOG-lunchtalk-raw.070.jpeg" descr="ASBOG-lunchtalk-raw.0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ASBOG-lunchtalk-raw.072.jpeg" descr="ASBOG-lunchtalk-raw.0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ASBOG-lunchtalk-raw.073.jpeg" descr="ASBOG-lunchtalk-raw.0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ASBOG-lunchtalk-raw.007.jpeg" descr="ASBOG-lunchtalk-raw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ASBOG-lunchtalk-raw.074.jpeg" descr="ASBOG-lunchtalk-raw.0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SBOG-lunchtalk-raw.075.jpeg" descr="ASBOG-lunchtalk-raw.0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ASBOG-lunchtalk-raw.076.jpeg" descr="ASBOG-lunchtalk-raw.0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ASBOG-lunchtalk-raw.077.jpeg" descr="ASBOG-lunchtalk-raw.0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ASBOG-lunchtalk-raw.078.jpeg" descr="ASBOG-lunchtalk-raw.0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ASBOG-lunchtalk-raw.079.jpeg" descr="ASBOG-lunchtalk-raw.0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ASBOG-lunchtalk-raw.080.jpeg" descr="ASBOG-lunchtalk-raw.0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ASBOG-lunchtalk-raw.081.jpeg" descr="ASBOG-lunchtalk-raw.0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ASBOG-lunchtalk-raw.082.jpeg" descr="ASBOG-lunchtalk-raw.0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ASBOG-lunchtalk-raw.001.jpeg" descr="ASBOG-lunchtalk-raw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ASBOG-lunchtalk-raw.008.jpeg" descr="ASBOG-lunchtalk-raw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ASBOG-lunchtalk-raw.009.jpeg" descr="ASBOG-lunchtalk-raw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Helvetica Neue</vt:lpstr>
      <vt:lpstr>Helvetica Neue Medium</vt:lpstr>
      <vt:lpstr>30_BasicColor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Vince Cronin</cp:lastModifiedBy>
  <cp:revision>1</cp:revision>
  <dcterms:modified xsi:type="dcterms:W3CDTF">2024-04-08T12:23:13Z</dcterms:modified>
</cp:coreProperties>
</file>