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34FB-8261-3747-B51D-FC837517B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D55F6-B021-9D40-A963-253194C99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802B4-6901-814E-8324-BA643E39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591BE-B922-B344-9357-F6F9960D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CC99-8C59-CE48-B11F-211C95C4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835-4EE0-2F43-93E4-A777FB0E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8BB64-0CA2-814B-9CEB-18360B79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4657B-AE54-0043-BD68-9B7AD8A3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F32E-DA66-5C4B-B029-8203348E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7AB8F-C221-BE4C-A155-DB9A1E47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3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DF172A-025B-9347-BFBE-DBDAF9CD2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174EE-79DD-2D40-8AD0-57677642B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05751-2F12-1742-AB1B-24FC2365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A62F-8710-2142-B179-94AEB5C0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82500-2502-D249-8AD2-5B5D06DE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2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9C28-B418-1648-8BAC-A0BB284F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39F22-4264-FF4B-9047-72CFF2D5A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69B6A-929E-9142-908C-0FBA5B9E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3F4C-5E92-DB48-9313-37CEFE49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7480D-EAAF-D74F-9C8C-DE3771E6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6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0449-B154-0640-A5D5-BA9E15B3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96DD-411C-8B49-8A06-E37A21DC2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BC3D3-BF81-2543-AE41-B2AB9C23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4B3D9-0B12-AF43-B663-9AE2A8CB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93CC2-CBC4-1443-8E2A-28930A03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9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C52F-8DDA-4B44-A58A-B7BCCF72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F4D19-3703-8049-B5FF-61EEB89DB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48551-1F36-B941-B312-DC1B9EE8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7B20C-0320-854C-868A-9E39565D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B1E22-CFE4-7B47-A34A-22E27B4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ED051-ECF8-5746-B8FA-DC3CBFCE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8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0AE4-2DB1-0540-9401-DF05B6EB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6DA0C-0701-544C-8589-F3B67970E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4D9D-785A-CA4B-A916-D5AE77E80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CC01B-ACEF-3C46-A75D-E1202D857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9EC9A-B555-304D-A01A-54DDC8D2E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C075A-5CDB-5F4F-A006-9E8D28D4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B91AA-4304-5047-85DC-D63F317E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B091E-F0A6-F34F-BF11-7D6BDEB1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665F-C1A2-0949-A4B1-C879A3F5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D1CA2-AA72-0243-9392-1AD3C89C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7B828-17D7-C247-8766-A4ADE861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AAFEC-A229-3649-AFD5-0528D6AD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4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8FD5D-71CC-2D42-A5B5-7DDDCB2B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FF418-0F2E-D54F-8C67-8F4FF7FD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399A6-1C90-A742-9E8F-A47ABC08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64DA-00A9-5145-BE4A-97FC43B7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BB37B-9D75-2840-86C8-EE313AFEA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E2434-5BB4-DD46-94FF-CF49995D0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4C7F4-CABE-F443-8F80-5C8D1C72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79194-B069-9E44-A553-83FAFD93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23625-DCF4-5548-99CB-B553C4E3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9975-D49F-F944-AC86-371A1D8C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9D4F2-488C-8748-BC17-D5DB8BF1A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D6209-E11C-F04A-BCE0-D6F449A00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C5BE8-6AAD-E648-98D1-C6006DAF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F2F0F-4932-8C48-B35C-FB44D614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9F92F-F538-F848-B852-12BB992D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7E2-D7C3-1347-B935-5C3903D6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16C5-A171-C64E-A2BD-B1DD692BA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1D1D4-D267-8A4E-960A-BA3E71A01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077C2-BC79-AD4F-A67D-F453B342BDB1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5695-C69A-904E-91CF-3F4D44CF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C352D-479D-DB45-BD9D-9CC4F53B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58081-92F8-CD44-9946-E3A4F211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D46292E7-C0AE-3B4F-956E-BF5E9E290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6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EF868A-BB13-814F-9D11-70A9F658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nature, rock&#10;&#10;Description automatically generated">
            <a:extLst>
              <a:ext uri="{FF2B5EF4-FFF2-40B4-BE49-F238E27FC236}">
                <a16:creationId xmlns:a16="http://schemas.microsoft.com/office/drawing/2014/main" id="{DC3600FD-C0DA-1E4B-BD05-E53069EE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nature, snow&#10;&#10;Description automatically generated">
            <a:extLst>
              <a:ext uri="{FF2B5EF4-FFF2-40B4-BE49-F238E27FC236}">
                <a16:creationId xmlns:a16="http://schemas.microsoft.com/office/drawing/2014/main" id="{30D41C7C-4C90-7245-9786-51D54DF9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ck, mountain, rocky&#10;&#10;Description automatically generated">
            <a:extLst>
              <a:ext uri="{FF2B5EF4-FFF2-40B4-BE49-F238E27FC236}">
                <a16:creationId xmlns:a16="http://schemas.microsoft.com/office/drawing/2014/main" id="{49BD4D62-DC56-D742-A71A-44675D31B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A951A2C-32A1-F849-8CEA-D29183143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3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433EC55-BBC1-AE4A-B55C-C109A0EC3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2BA1B8-3B65-8B41-B7ED-7BEC7F12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1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93C5066-9A20-8C45-BAE1-2103BD46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9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BF74C78B-305B-334B-9C09-789D877D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6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untain, sign, outdoor&#10;&#10;Description automatically generated">
            <a:extLst>
              <a:ext uri="{FF2B5EF4-FFF2-40B4-BE49-F238E27FC236}">
                <a16:creationId xmlns:a16="http://schemas.microsoft.com/office/drawing/2014/main" id="{1B2CC568-42C8-364C-BAFD-F376AEE3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7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76D35D97-DD65-6E4A-A774-FCB0E779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1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C33AE6-18E8-6C40-867A-587983B1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ck, trunk, stone&#10;&#10;Description automatically generated">
            <a:extLst>
              <a:ext uri="{FF2B5EF4-FFF2-40B4-BE49-F238E27FC236}">
                <a16:creationId xmlns:a16="http://schemas.microsoft.com/office/drawing/2014/main" id="{27D559E6-7A42-1343-A9DC-B3EB98EF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B89D9114-5E19-564F-A679-8FF72A9A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5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pile of wood&#10;&#10;Description automatically generated with low confidence">
            <a:extLst>
              <a:ext uri="{FF2B5EF4-FFF2-40B4-BE49-F238E27FC236}">
                <a16:creationId xmlns:a16="http://schemas.microsoft.com/office/drawing/2014/main" id="{9760836E-472E-1043-8F56-6971FF69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untain, outdoor, sign&#10;&#10;Description automatically generated">
            <a:extLst>
              <a:ext uri="{FF2B5EF4-FFF2-40B4-BE49-F238E27FC236}">
                <a16:creationId xmlns:a16="http://schemas.microsoft.com/office/drawing/2014/main" id="{42BF5326-17E0-EE4B-86A6-F6D78070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2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mountain, nature&#10;&#10;Description automatically generated">
            <a:extLst>
              <a:ext uri="{FF2B5EF4-FFF2-40B4-BE49-F238E27FC236}">
                <a16:creationId xmlns:a16="http://schemas.microsoft.com/office/drawing/2014/main" id="{4B707966-748C-BE4E-9D28-375A6748E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1A16EA0B-3ADC-5B42-B9E2-A32AFD7E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0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untain, outdoor, nature&#10;&#10;Description automatically generated">
            <a:extLst>
              <a:ext uri="{FF2B5EF4-FFF2-40B4-BE49-F238E27FC236}">
                <a16:creationId xmlns:a16="http://schemas.microsoft.com/office/drawing/2014/main" id="{AE10DB97-BBB1-BF42-889D-06EEB810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9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1</cp:revision>
  <dcterms:created xsi:type="dcterms:W3CDTF">2021-10-13T01:45:58Z</dcterms:created>
  <dcterms:modified xsi:type="dcterms:W3CDTF">2021-10-13T01:53:28Z</dcterms:modified>
</cp:coreProperties>
</file>