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6" r:id="rId2"/>
    <p:sldId id="317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3" r:id="rId18"/>
    <p:sldId id="270" r:id="rId19"/>
    <p:sldId id="271" r:id="rId20"/>
    <p:sldId id="272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8" r:id="rId64"/>
    <p:sldId id="319" r:id="rId65"/>
    <p:sldId id="320" r:id="rId66"/>
    <p:sldId id="321" r:id="rId67"/>
    <p:sldId id="322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3" d="100"/>
          <a:sy n="43" d="100"/>
        </p:scale>
        <p:origin x="-14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E1D-8C0C-F64C-ADAB-7A7ED0F054D9}" type="datetimeFigureOut">
              <a:rPr lang="en-US" smtClean="0"/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581E9-B84A-3B4F-A247-C22C6E77C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9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E1D-8C0C-F64C-ADAB-7A7ED0F054D9}" type="datetimeFigureOut">
              <a:rPr lang="en-US" smtClean="0"/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581E9-B84A-3B4F-A247-C22C6E77C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61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E1D-8C0C-F64C-ADAB-7A7ED0F054D9}" type="datetimeFigureOut">
              <a:rPr lang="en-US" smtClean="0"/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581E9-B84A-3B4F-A247-C22C6E77C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9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E1D-8C0C-F64C-ADAB-7A7ED0F054D9}" type="datetimeFigureOut">
              <a:rPr lang="en-US" smtClean="0"/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581E9-B84A-3B4F-A247-C22C6E77C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36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E1D-8C0C-F64C-ADAB-7A7ED0F054D9}" type="datetimeFigureOut">
              <a:rPr lang="en-US" smtClean="0"/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581E9-B84A-3B4F-A247-C22C6E77C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02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E1D-8C0C-F64C-ADAB-7A7ED0F054D9}" type="datetimeFigureOut">
              <a:rPr lang="en-US" smtClean="0"/>
              <a:t>10/8/15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581E9-B84A-3B4F-A247-C22C6E77C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15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E1D-8C0C-F64C-ADAB-7A7ED0F054D9}" type="datetimeFigureOut">
              <a:rPr lang="en-US" smtClean="0"/>
              <a:t>10/8/15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581E9-B84A-3B4F-A247-C22C6E77C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23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E1D-8C0C-F64C-ADAB-7A7ED0F054D9}" type="datetimeFigureOut">
              <a:rPr lang="en-US" smtClean="0"/>
              <a:t>10/8/15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581E9-B84A-3B4F-A247-C22C6E77C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65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E1D-8C0C-F64C-ADAB-7A7ED0F054D9}" type="datetimeFigureOut">
              <a:rPr lang="en-US" smtClean="0"/>
              <a:t>10/8/15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581E9-B84A-3B4F-A247-C22C6E77C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31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E1D-8C0C-F64C-ADAB-7A7ED0F054D9}" type="datetimeFigureOut">
              <a:rPr lang="en-US" smtClean="0"/>
              <a:t>10/8/15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581E9-B84A-3B4F-A247-C22C6E77C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59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9E1D-8C0C-F64C-ADAB-7A7ED0F054D9}" type="datetimeFigureOut">
              <a:rPr lang="en-US" smtClean="0"/>
              <a:t>10/8/15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581E9-B84A-3B4F-A247-C22C6E77C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84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49E1D-8C0C-F64C-ADAB-7A7ED0F054D9}" type="datetimeFigureOut">
              <a:rPr lang="en-US" smtClean="0"/>
              <a:t>10/8/15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581E9-B84A-3B4F-A247-C22C6E77C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3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11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11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11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3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8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76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1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9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92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8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45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66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3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3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8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76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9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92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45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TGS-talk.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59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1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66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3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3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8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76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9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92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45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11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1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66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3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3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8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76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9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92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45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11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1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66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3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3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8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76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9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92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45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11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6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1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6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66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6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3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6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76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6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6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9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6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92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6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45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11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11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GS-talk.0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11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0</Words>
  <Application>Microsoft Macintosh PowerPoint</Application>
  <PresentationFormat>On-screen Show (4:3)</PresentationFormat>
  <Paragraphs>0</Paragraphs>
  <Slides>67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personal copy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 Cronin</dc:creator>
  <cp:lastModifiedBy>Vince Cronin</cp:lastModifiedBy>
  <cp:revision>4</cp:revision>
  <dcterms:created xsi:type="dcterms:W3CDTF">2015-10-07T04:54:40Z</dcterms:created>
  <dcterms:modified xsi:type="dcterms:W3CDTF">2015-10-08T16:05:52Z</dcterms:modified>
</cp:coreProperties>
</file>