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96" y="-1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llins-slide0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" y="1270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9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ins-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ins-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" y="1270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ins-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ins-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lins-Slide14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4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ins-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ins-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ins-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4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ins-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lins-Slide20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lins-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" y="1270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4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ins-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02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lins-Slide20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4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lins-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" y="1270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ins-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" y="1270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ins-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" y="1270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ins-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ins-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ins-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" y="1270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ins-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4180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85</TotalTime>
  <Words>0</Words>
  <Application>Microsoft Macintosh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 copy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Cronin</dc:creator>
  <cp:lastModifiedBy>Vince Cronin</cp:lastModifiedBy>
  <cp:revision>7</cp:revision>
  <dcterms:created xsi:type="dcterms:W3CDTF">2018-10-25T13:09:25Z</dcterms:created>
  <dcterms:modified xsi:type="dcterms:W3CDTF">2018-10-25T23:54:08Z</dcterms:modified>
</cp:coreProperties>
</file>