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71" autoAdjust="0"/>
    <p:restoredTop sz="94660"/>
  </p:normalViewPr>
  <p:slideViewPr>
    <p:cSldViewPr snapToGrid="0" snapToObjects="1">
      <p:cViewPr varScale="1">
        <p:scale>
          <a:sx n="108" d="100"/>
          <a:sy n="108" d="100"/>
        </p:scale>
        <p:origin x="-3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53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754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46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50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87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04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164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403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0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874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4ABCD-0DF2-C743-885D-ADB8E3BE00CA}" type="datetimeFigureOut">
              <a:rPr lang="en-US" smtClean="0"/>
              <a:t>6/13/18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5F647-E480-9E4B-A6CE-42CE56BF3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838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ronin-RFG2018-PropLines.00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10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78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39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322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4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16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9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9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1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24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2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3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8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78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39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322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40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16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94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2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9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240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29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33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83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5178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39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3224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40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9816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3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309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4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869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4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2406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4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429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4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5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44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90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5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6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7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ronin-RFG2018-PropLines.009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64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0</Words>
  <Application>Microsoft Macintosh PowerPoint</Application>
  <PresentationFormat>On-screen Show (4:3)</PresentationFormat>
  <Paragraphs>0</Paragraphs>
  <Slides>44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personal copy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Vince Cronin</dc:creator>
  <cp:lastModifiedBy>Vince Cronin</cp:lastModifiedBy>
  <cp:revision>2</cp:revision>
  <dcterms:created xsi:type="dcterms:W3CDTF">2018-06-13T00:49:42Z</dcterms:created>
  <dcterms:modified xsi:type="dcterms:W3CDTF">2018-06-13T13:13:59Z</dcterms:modified>
</cp:coreProperties>
</file>