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12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FDC-6225-9240-84D1-514F0E90FD27}" type="datetimeFigureOut">
              <a:rPr lang="en-US" smtClean="0"/>
              <a:t>4/9/18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2604-42EF-3847-9B78-A6D426831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73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FDC-6225-9240-84D1-514F0E90FD27}" type="datetimeFigureOut">
              <a:rPr lang="en-US" smtClean="0"/>
              <a:t>4/9/18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2604-42EF-3847-9B78-A6D426831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21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FDC-6225-9240-84D1-514F0E90FD27}" type="datetimeFigureOut">
              <a:rPr lang="en-US" smtClean="0"/>
              <a:t>4/9/18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2604-42EF-3847-9B78-A6D426831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0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FDC-6225-9240-84D1-514F0E90FD27}" type="datetimeFigureOut">
              <a:rPr lang="en-US" smtClean="0"/>
              <a:t>4/9/18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2604-42EF-3847-9B78-A6D426831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7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FDC-6225-9240-84D1-514F0E90FD27}" type="datetimeFigureOut">
              <a:rPr lang="en-US" smtClean="0"/>
              <a:t>4/9/18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2604-42EF-3847-9B78-A6D426831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24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FDC-6225-9240-84D1-514F0E90FD27}" type="datetimeFigureOut">
              <a:rPr lang="en-US" smtClean="0"/>
              <a:t>4/9/18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2604-42EF-3847-9B78-A6D426831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70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FDC-6225-9240-84D1-514F0E90FD27}" type="datetimeFigureOut">
              <a:rPr lang="en-US" smtClean="0"/>
              <a:t>4/9/18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2604-42EF-3847-9B78-A6D426831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32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FDC-6225-9240-84D1-514F0E90FD27}" type="datetimeFigureOut">
              <a:rPr lang="en-US" smtClean="0"/>
              <a:t>4/9/18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2604-42EF-3847-9B78-A6D426831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44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FDC-6225-9240-84D1-514F0E90FD27}" type="datetimeFigureOut">
              <a:rPr lang="en-US" smtClean="0"/>
              <a:t>4/9/18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2604-42EF-3847-9B78-A6D426831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57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FDC-6225-9240-84D1-514F0E90FD27}" type="datetimeFigureOut">
              <a:rPr lang="en-US" smtClean="0"/>
              <a:t>4/9/18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2604-42EF-3847-9B78-A6D426831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64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FDC-6225-9240-84D1-514F0E90FD27}" type="datetimeFigureOut">
              <a:rPr lang="en-US" smtClean="0"/>
              <a:t>4/9/18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2604-42EF-3847-9B78-A6D426831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79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D1FDC-6225-9240-84D1-514F0E90FD27}" type="datetimeFigureOut">
              <a:rPr lang="en-US" smtClean="0"/>
              <a:t>4/9/18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E2604-42EF-3847-9B78-A6D426831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6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taliation-Presentation.0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52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aliation-Presentation.01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19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taliation-Presentation.01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95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taliation-Presentation.01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71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aliation-Presentation.01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13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aliation-Presentation.01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94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aliation-Presentation.01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19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aliation-Presentation.01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95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aliation-Presentation.01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71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aliation-Presentation.01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13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aliation-Presentation.01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94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aliation-Presentation.00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99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aliation-Presentation.02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19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aliation-Presentation.00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36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aliation-Presentation.00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4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aliation-Presentation.00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32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aliation-Presentation.00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95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aliation-Presentation.00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71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aliation-Presentation.00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13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aliation-Presentation.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94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On-screen Show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personal copy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 Cronin</dc:creator>
  <cp:lastModifiedBy>Vince Cronin</cp:lastModifiedBy>
  <cp:revision>2</cp:revision>
  <dcterms:created xsi:type="dcterms:W3CDTF">2018-04-09T06:41:26Z</dcterms:created>
  <dcterms:modified xsi:type="dcterms:W3CDTF">2018-04-09T06:49:07Z</dcterms:modified>
</cp:coreProperties>
</file>