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20" y="-1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9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4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5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6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2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40B7-8CF4-B34E-9994-62193FB26755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E2CB5-0F42-7041-BA27-651B7320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nin-Keynote-RFG2018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29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Keynote-RFG2018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Keynote-RFG2018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16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Keynote-RFG2018.0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Keynote-RFG2018.03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3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4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keynote-68B.05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5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keynote-68B.06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6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7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8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47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4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20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5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25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28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49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Keynote-RFG2018.09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66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Macintosh PowerPoint</Application>
  <PresentationFormat>On-screen Show (4:3)</PresentationFormat>
  <Paragraphs>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 copy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4</cp:revision>
  <dcterms:created xsi:type="dcterms:W3CDTF">2018-06-07T11:17:23Z</dcterms:created>
  <dcterms:modified xsi:type="dcterms:W3CDTF">2018-06-07T11:52:39Z</dcterms:modified>
</cp:coreProperties>
</file>